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左新华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59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血脂异常：甘油三酯高、高密度脂蛋白低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肿瘤标志物异常：癌胚抗原高、糖类抗原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19-9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建议指导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减少高油、高糖、高脂食物，增加蔬菜、全谷物比例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每周保持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150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分钟中等强度运动（如快走、慢跑、游泳等），帮助调节代谢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避免熬夜，保持充足睡眠，利于身体机能修复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肿瘤标志物升高，有非特异性因素，建议到医院复查及进一步检查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幽门螺杆菌抗体弱阳性，说明可能感染过幽门螺杆菌或处于感染的早期阶段，建议到消化内科做碳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呼气试验。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注意饮食卫生，比如分餐制，避免共用餐具，减少交叉感染。同时规律饮食，避免刺激性食物，保护胃粘膜。</a:t>
            </a: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检查日期：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总检医师：谈亚利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WPS 演示</Application>
  <PresentationFormat>A4 纸张(210x297 毫米)</PresentationFormat>
  <Paragraphs>26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银杏舍医务室2</cp:lastModifiedBy>
  <cp:revision>5</cp:revision>
  <dcterms:created xsi:type="dcterms:W3CDTF">2025-12-03T01:56:00Z</dcterms:created>
  <dcterms:modified xsi:type="dcterms:W3CDTF">2025-12-04T06:29:21Z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8872E9827B814D3688B4EAF590A15D4D</vt:lpwstr>
  </property>
  <property fmtid="{D5CDD505-2E9C-101B-9397-08002B2CF9AE}" pid="3" name="KSOProductBuildVer">
    <vt:lpwstr>2052-11.8.2.11019</vt:lpwstr>
  </property>
</Properties>
</file>